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306" r:id="rId2"/>
    <p:sldId id="388" r:id="rId3"/>
    <p:sldId id="387" r:id="rId4"/>
    <p:sldId id="389" r:id="rId5"/>
    <p:sldId id="372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292F"/>
    <a:srgbClr val="183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500" autoAdjust="0"/>
  </p:normalViewPr>
  <p:slideViewPr>
    <p:cSldViewPr snapToGrid="0">
      <p:cViewPr varScale="1">
        <p:scale>
          <a:sx n="65" d="100"/>
          <a:sy n="65" d="100"/>
        </p:scale>
        <p:origin x="90" y="7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E50C0-F59D-4265-9884-4BB163F043B6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780A37-D431-4B76-A9CC-FA6F7E66E7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2480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4B9571-4ED6-4C81-B95F-91FC05788F2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 dirty="0">
                <a:effectLst/>
                <a:latin typeface="-apple-system"/>
              </a:rPr>
              <a:t>总共分 </a:t>
            </a:r>
            <a:r>
              <a:rPr lang="en-US" altLang="zh-CN" b="1" i="0" dirty="0">
                <a:effectLst/>
                <a:latin typeface="-apple-system"/>
              </a:rPr>
              <a:t>4 </a:t>
            </a:r>
            <a:r>
              <a:rPr lang="zh-CN" altLang="en-US" b="1" i="0" dirty="0">
                <a:effectLst/>
                <a:latin typeface="-apple-system"/>
              </a:rPr>
              <a:t>个大类</a:t>
            </a:r>
            <a:r>
              <a:rPr lang="zh-CN" altLang="en-US" b="0" i="0" dirty="0">
                <a:effectLst/>
                <a:latin typeface="-apple-system"/>
              </a:rPr>
              <a:t>：</a:t>
            </a:r>
            <a:r>
              <a:rPr lang="en-US" altLang="zh-CN" b="0" i="0" dirty="0">
                <a:effectLst/>
                <a:latin typeface="-apple-system"/>
              </a:rPr>
              <a:t>vehicle</a:t>
            </a:r>
            <a:r>
              <a:rPr lang="zh-CN" altLang="en-US" b="0" i="0" dirty="0">
                <a:effectLst/>
                <a:latin typeface="-apple-system"/>
              </a:rPr>
              <a:t>、</a:t>
            </a:r>
            <a:r>
              <a:rPr lang="en-US" altLang="zh-CN" b="0" i="0" dirty="0">
                <a:effectLst/>
                <a:latin typeface="-apple-system"/>
              </a:rPr>
              <a:t>household</a:t>
            </a:r>
            <a:r>
              <a:rPr lang="zh-CN" altLang="en-US" b="0" i="0" dirty="0">
                <a:effectLst/>
                <a:latin typeface="-apple-system"/>
              </a:rPr>
              <a:t>、</a:t>
            </a:r>
            <a:r>
              <a:rPr lang="en-US" altLang="zh-CN" b="0" i="0" dirty="0">
                <a:effectLst/>
                <a:latin typeface="-apple-system"/>
              </a:rPr>
              <a:t>animal</a:t>
            </a:r>
            <a:r>
              <a:rPr lang="zh-CN" altLang="en-US" b="0" i="0" dirty="0">
                <a:effectLst/>
                <a:latin typeface="-apple-system"/>
              </a:rPr>
              <a:t>、</a:t>
            </a:r>
            <a:r>
              <a:rPr lang="en-US" altLang="zh-CN" b="0" i="0" dirty="0">
                <a:effectLst/>
                <a:latin typeface="-apple-system"/>
              </a:rPr>
              <a:t>person</a:t>
            </a:r>
            <a:r>
              <a:rPr lang="zh-CN" altLang="en-US" b="0" i="0" dirty="0">
                <a:effectLst/>
                <a:latin typeface="-apple-system"/>
              </a:rPr>
              <a:t>，总共 </a:t>
            </a:r>
            <a:r>
              <a:rPr lang="en-US" altLang="zh-CN" b="1" i="0" dirty="0">
                <a:effectLst/>
                <a:latin typeface="-apple-system"/>
              </a:rPr>
              <a:t>20 </a:t>
            </a:r>
            <a:r>
              <a:rPr lang="zh-CN" altLang="en-US" b="1" i="0" dirty="0">
                <a:effectLst/>
                <a:latin typeface="-apple-system"/>
              </a:rPr>
              <a:t>个小类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4B9571-4ED6-4C81-B95F-91FC05788F20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FF3572-5646-457A-BE10-E2FA58833EE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9898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4B9571-4ED6-4C81-B95F-91FC05788F20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FF3572-5646-457A-BE10-E2FA58833EE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310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4B9571-4ED6-4C81-B95F-91FC05788F20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FF3572-5646-457A-BE10-E2FA58833EE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126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50000"/>
              </a:lnSpc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DBD13-4AC8-4FCD-9B2D-95A1636FBB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329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9214241" y="179334"/>
            <a:ext cx="2703782" cy="646764"/>
            <a:chOff x="9205483" y="280849"/>
            <a:chExt cx="2517243" cy="548463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5483" y="280849"/>
              <a:ext cx="618914" cy="548463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2038" y="341346"/>
              <a:ext cx="2050688" cy="464823"/>
            </a:xfrm>
            <a:prstGeom prst="rect">
              <a:avLst/>
            </a:prstGeom>
          </p:spPr>
        </p:pic>
      </p:grpSp>
      <p:cxnSp>
        <p:nvCxnSpPr>
          <p:cNvPr id="10" name="直接连接符 9"/>
          <p:cNvCxnSpPr/>
          <p:nvPr userDrawn="1"/>
        </p:nvCxnSpPr>
        <p:spPr>
          <a:xfrm>
            <a:off x="523982" y="846166"/>
            <a:ext cx="11178283" cy="0"/>
          </a:xfrm>
          <a:prstGeom prst="line">
            <a:avLst/>
          </a:prstGeom>
          <a:ln w="19050">
            <a:solidFill>
              <a:srgbClr val="CD2626"/>
            </a:solidFill>
          </a:ln>
          <a:effectLst>
            <a:outerShdw blurRad="50800" dist="38100" dir="5400000" algn="t" rotWithShape="0">
              <a:srgbClr val="D9D7DA">
                <a:alpha val="6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23982" y="77329"/>
            <a:ext cx="813731" cy="8137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 l="-10000" t="60000" r="-10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30BEA-91DE-425F-9A70-60AC6B27C6DE}" type="datetimeFigureOut">
              <a:rPr lang="zh-CN" altLang="en-US" smtClean="0"/>
              <a:t>2022/3/13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3108D-736D-4D0B-9347-29A7A9B45C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2776746" y="4635211"/>
            <a:ext cx="6638508" cy="2476239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stretch>
              <a:fillRect t="-50527" b="1"/>
            </a:stretch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: 圆角 3"/>
          <p:cNvSpPr/>
          <p:nvPr/>
        </p:nvSpPr>
        <p:spPr>
          <a:xfrm>
            <a:off x="5172076" y="5945840"/>
            <a:ext cx="1533524" cy="254935"/>
          </a:xfrm>
          <a:prstGeom prst="roundRect">
            <a:avLst>
              <a:gd name="adj" fmla="val 6648"/>
            </a:avLst>
          </a:prstGeom>
          <a:solidFill>
            <a:srgbClr val="AB2B2B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6E9124-94C9-45F8-991C-9243C15143EC}" type="datetime1">
              <a:rPr lang="zh-CN" altLang="en-US" sz="1600" spc="100">
                <a:latin typeface="Bahnschrift Light" panose="020B0502040204020203" pitchFamily="34" charset="0"/>
                <a:ea typeface="微软雅黑" panose="020B0503020204020204" pitchFamily="34" charset="-122"/>
              </a:rPr>
              <a:t>2022/3/13</a:t>
            </a:fld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486290" y="2432693"/>
            <a:ext cx="7219421" cy="0"/>
          </a:xfrm>
          <a:prstGeom prst="line">
            <a:avLst/>
          </a:prstGeom>
          <a:ln w="12700">
            <a:solidFill>
              <a:srgbClr val="AB2B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2486290" y="4401169"/>
            <a:ext cx="7219421" cy="0"/>
          </a:xfrm>
          <a:prstGeom prst="line">
            <a:avLst/>
          </a:prstGeom>
          <a:ln w="12700">
            <a:solidFill>
              <a:srgbClr val="AB2B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083354" y="2902338"/>
            <a:ext cx="7713067" cy="791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40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工作汇报</a:t>
            </a:r>
          </a:p>
        </p:txBody>
      </p:sp>
      <p:sp>
        <p:nvSpPr>
          <p:cNvPr id="13" name="矩形 12"/>
          <p:cNvSpPr/>
          <p:nvPr/>
        </p:nvSpPr>
        <p:spPr>
          <a:xfrm rot="19489470">
            <a:off x="2087430" y="75101"/>
            <a:ext cx="7815223" cy="70259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 rot="19677627">
            <a:off x="1696367" y="-185105"/>
            <a:ext cx="8799268" cy="7539332"/>
          </a:xfrm>
          <a:prstGeom prst="rect">
            <a:avLst/>
          </a:prstGeom>
          <a:noFill/>
          <a:ln w="393700">
            <a:gradFill flip="none" rotWithShape="1">
              <a:gsLst>
                <a:gs pos="0">
                  <a:schemeClr val="accent3">
                    <a:lumMod val="67000"/>
                    <a:alpha val="0"/>
                  </a:schemeClr>
                </a:gs>
                <a:gs pos="75000">
                  <a:srgbClr val="D9D7DA">
                    <a:alpha val="36000"/>
                  </a:srgbClr>
                </a:gs>
                <a:gs pos="100000">
                  <a:schemeClr val="accent3">
                    <a:lumMod val="60000"/>
                    <a:lumOff val="40000"/>
                    <a:alpha val="0"/>
                  </a:schemeClr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rot="19689791">
            <a:off x="1250990" y="-594491"/>
            <a:ext cx="9690020" cy="8358103"/>
          </a:xfrm>
          <a:prstGeom prst="rect">
            <a:avLst/>
          </a:prstGeom>
          <a:noFill/>
          <a:ln w="25400">
            <a:solidFill>
              <a:srgbClr val="A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19677627">
            <a:off x="837848" y="-966170"/>
            <a:ext cx="10516304" cy="9101460"/>
          </a:xfrm>
          <a:prstGeom prst="rect">
            <a:avLst/>
          </a:prstGeom>
          <a:noFill/>
          <a:ln w="304800">
            <a:gradFill flip="none" rotWithShape="1">
              <a:gsLst>
                <a:gs pos="0">
                  <a:schemeClr val="accent3">
                    <a:lumMod val="67000"/>
                    <a:alpha val="0"/>
                  </a:schemeClr>
                </a:gs>
                <a:gs pos="69000">
                  <a:srgbClr val="D9D7DA">
                    <a:alpha val="32000"/>
                  </a:srgbClr>
                </a:gs>
                <a:gs pos="100000">
                  <a:schemeClr val="accent3">
                    <a:lumMod val="60000"/>
                    <a:lumOff val="40000"/>
                    <a:alpha val="0"/>
                  </a:schemeClr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19677627">
            <a:off x="631957" y="-1193179"/>
            <a:ext cx="10928087" cy="9555478"/>
          </a:xfrm>
          <a:prstGeom prst="rect">
            <a:avLst/>
          </a:prstGeom>
          <a:noFill/>
          <a:ln w="127000">
            <a:solidFill>
              <a:srgbClr val="A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直角三角形 19"/>
          <p:cNvSpPr/>
          <p:nvPr/>
        </p:nvSpPr>
        <p:spPr>
          <a:xfrm flipV="1">
            <a:off x="0" y="0"/>
            <a:ext cx="2809876" cy="1756941"/>
          </a:xfrm>
          <a:prstGeom prst="rtTriangle">
            <a:avLst/>
          </a:prstGeom>
          <a:solidFill>
            <a:srgbClr val="AB2B2B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1" name="直角三角形 20"/>
          <p:cNvSpPr/>
          <p:nvPr/>
        </p:nvSpPr>
        <p:spPr>
          <a:xfrm rot="16200000" flipV="1">
            <a:off x="-559805" y="4699477"/>
            <a:ext cx="2809876" cy="1756941"/>
          </a:xfrm>
          <a:prstGeom prst="rtTriangle">
            <a:avLst/>
          </a:prstGeom>
          <a:solidFill>
            <a:srgbClr val="AB2B2B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直角三角形 21"/>
          <p:cNvSpPr/>
          <p:nvPr/>
        </p:nvSpPr>
        <p:spPr>
          <a:xfrm rot="16200000" flipH="1">
            <a:off x="9801294" y="562042"/>
            <a:ext cx="2952749" cy="1828666"/>
          </a:xfrm>
          <a:prstGeom prst="rtTriangle">
            <a:avLst/>
          </a:prstGeom>
          <a:solidFill>
            <a:srgbClr val="AB2B2B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直角三角形 22"/>
          <p:cNvSpPr/>
          <p:nvPr/>
        </p:nvSpPr>
        <p:spPr>
          <a:xfrm flipH="1">
            <a:off x="9783191" y="5443226"/>
            <a:ext cx="2442147" cy="1414770"/>
          </a:xfrm>
          <a:prstGeom prst="rtTriangle">
            <a:avLst/>
          </a:prstGeom>
          <a:solidFill>
            <a:srgbClr val="AB2B2B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3896094" y="822386"/>
            <a:ext cx="4399811" cy="813731"/>
            <a:chOff x="4386699" y="746886"/>
            <a:chExt cx="4399811" cy="813731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6699" y="746886"/>
              <a:ext cx="813731" cy="813731"/>
            </a:xfrm>
            <a:prstGeom prst="rect">
              <a:avLst/>
            </a:prstGeom>
          </p:spPr>
        </p:pic>
        <p:grpSp>
          <p:nvGrpSpPr>
            <p:cNvPr id="25" name="组合 24"/>
            <p:cNvGrpSpPr/>
            <p:nvPr/>
          </p:nvGrpSpPr>
          <p:grpSpPr>
            <a:xfrm>
              <a:off x="5384803" y="746904"/>
              <a:ext cx="3401707" cy="813713"/>
              <a:chOff x="9205483" y="280849"/>
              <a:chExt cx="2517243" cy="548463"/>
            </a:xfrm>
          </p:grpSpPr>
          <p:pic>
            <p:nvPicPr>
              <p:cNvPr id="26" name="图片 25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05483" y="280849"/>
                <a:ext cx="618914" cy="548463"/>
              </a:xfrm>
              <a:prstGeom prst="rect">
                <a:avLst/>
              </a:prstGeom>
            </p:spPr>
          </p:pic>
          <p:pic>
            <p:nvPicPr>
              <p:cNvPr id="27" name="图片 26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72038" y="341346"/>
                <a:ext cx="2050688" cy="464823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2D758478-D061-4A5B-808D-6B7D2CCD4E81}"/>
              </a:ext>
            </a:extLst>
          </p:cNvPr>
          <p:cNvSpPr/>
          <p:nvPr/>
        </p:nvSpPr>
        <p:spPr>
          <a:xfrm>
            <a:off x="1426054" y="247676"/>
            <a:ext cx="81064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D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01</a:t>
            </a:r>
            <a:r>
              <a:rPr lang="en-US" altLang="zh-CN" sz="3000" b="1" dirty="0">
                <a:solidFill>
                  <a:srgbClr val="CD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zh-CN" altLang="en-US" sz="3000" b="1" dirty="0">
              <a:solidFill>
                <a:srgbClr val="CD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2BDDEF-DA24-4E29-B4B8-CB421D9C945F}"/>
              </a:ext>
            </a:extLst>
          </p:cNvPr>
          <p:cNvSpPr txBox="1"/>
          <p:nvPr/>
        </p:nvSpPr>
        <p:spPr>
          <a:xfrm>
            <a:off x="1928606" y="324620"/>
            <a:ext cx="3691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0" dirty="0">
                <a:solidFill>
                  <a:srgbClr val="4F4F4F"/>
                </a:solidFill>
                <a:effectLst/>
                <a:latin typeface="PingFang SC"/>
              </a:rPr>
              <a:t>VOC</a:t>
            </a:r>
            <a:r>
              <a:rPr lang="zh-CN" altLang="en-US" sz="2800" b="1" i="0" dirty="0">
                <a:solidFill>
                  <a:srgbClr val="4F4F4F"/>
                </a:solidFill>
                <a:effectLst/>
                <a:latin typeface="PingFang SC"/>
              </a:rPr>
              <a:t>数据集</a:t>
            </a:r>
            <a:endParaRPr lang="en-US" altLang="zh-CN" sz="2800" b="1" i="0" dirty="0">
              <a:solidFill>
                <a:srgbClr val="4F4F4F"/>
              </a:solidFill>
              <a:effectLst/>
              <a:latin typeface="PingFang SC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982D4E7-6F30-49D2-80D4-FA7F837C3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7428" y="1358902"/>
            <a:ext cx="5857143" cy="33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95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2D758478-D061-4A5B-808D-6B7D2CCD4E81}"/>
              </a:ext>
            </a:extLst>
          </p:cNvPr>
          <p:cNvSpPr/>
          <p:nvPr/>
        </p:nvSpPr>
        <p:spPr>
          <a:xfrm>
            <a:off x="1426054" y="247676"/>
            <a:ext cx="81064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D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01</a:t>
            </a:r>
            <a:r>
              <a:rPr lang="en-US" altLang="zh-CN" sz="3000" b="1" dirty="0">
                <a:solidFill>
                  <a:srgbClr val="CD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zh-CN" altLang="en-US" sz="3000" b="1" dirty="0">
              <a:solidFill>
                <a:srgbClr val="CD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2BDDEF-DA24-4E29-B4B8-CB421D9C945F}"/>
              </a:ext>
            </a:extLst>
          </p:cNvPr>
          <p:cNvSpPr txBox="1"/>
          <p:nvPr/>
        </p:nvSpPr>
        <p:spPr>
          <a:xfrm>
            <a:off x="1928606" y="324620"/>
            <a:ext cx="3691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i="0" dirty="0">
                <a:solidFill>
                  <a:srgbClr val="4F4F4F"/>
                </a:solidFill>
                <a:effectLst/>
                <a:latin typeface="PingFang SC"/>
              </a:rPr>
              <a:t>测试</a:t>
            </a:r>
            <a:endParaRPr lang="en-US" altLang="zh-CN" sz="2800" b="1" i="0" dirty="0">
              <a:solidFill>
                <a:srgbClr val="4F4F4F"/>
              </a:solidFill>
              <a:effectLst/>
              <a:latin typeface="PingFang SC"/>
            </a:endParaRPr>
          </a:p>
        </p:txBody>
      </p:sp>
      <p:pic>
        <p:nvPicPr>
          <p:cNvPr id="3" name="图片 2" descr="公路上的卡车&#10;&#10;中度可信度描述已自动生成">
            <a:extLst>
              <a:ext uri="{FF2B5EF4-FFF2-40B4-BE49-F238E27FC236}">
                <a16:creationId xmlns:a16="http://schemas.microsoft.com/office/drawing/2014/main" id="{E04D8EEB-176F-49D9-B1F8-5C4D7F641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59" y="1249106"/>
            <a:ext cx="6539681" cy="435978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7D0C493-1F6A-440A-9BBA-988E8C0CE089}"/>
              </a:ext>
            </a:extLst>
          </p:cNvPr>
          <p:cNvSpPr txBox="1"/>
          <p:nvPr/>
        </p:nvSpPr>
        <p:spPr>
          <a:xfrm>
            <a:off x="7634513" y="1951672"/>
            <a:ext cx="3521623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68000">
              <a:lnSpc>
                <a:spcPct val="150000"/>
              </a:lnSpc>
            </a:pPr>
            <a:r>
              <a:rPr lang="zh-CN" altLang="en-US" dirty="0"/>
              <a:t>后续：</a:t>
            </a:r>
            <a:endParaRPr lang="en-US" altLang="zh-CN" dirty="0"/>
          </a:p>
          <a:p>
            <a:pPr indent="468000">
              <a:lnSpc>
                <a:spcPct val="150000"/>
              </a:lnSpc>
            </a:pPr>
            <a:r>
              <a:rPr lang="zh-CN" altLang="en-US" dirty="0"/>
              <a:t>从网上截取摄像头图片制作一个小的数据集训练看看效果。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54063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2D758478-D061-4A5B-808D-6B7D2CCD4E81}"/>
              </a:ext>
            </a:extLst>
          </p:cNvPr>
          <p:cNvSpPr/>
          <p:nvPr/>
        </p:nvSpPr>
        <p:spPr>
          <a:xfrm>
            <a:off x="1426054" y="247676"/>
            <a:ext cx="81064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D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01</a:t>
            </a:r>
            <a:r>
              <a:rPr lang="en-US" altLang="zh-CN" sz="3000" b="1" dirty="0">
                <a:solidFill>
                  <a:srgbClr val="CD26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zh-CN" altLang="en-US" sz="3000" b="1" dirty="0">
              <a:solidFill>
                <a:srgbClr val="CD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2BDDEF-DA24-4E29-B4B8-CB421D9C945F}"/>
              </a:ext>
            </a:extLst>
          </p:cNvPr>
          <p:cNvSpPr txBox="1"/>
          <p:nvPr/>
        </p:nvSpPr>
        <p:spPr>
          <a:xfrm>
            <a:off x="1928606" y="324620"/>
            <a:ext cx="3691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i="0" dirty="0">
                <a:solidFill>
                  <a:srgbClr val="4F4F4F"/>
                </a:solidFill>
                <a:effectLst/>
                <a:latin typeface="PingFang SC"/>
              </a:rPr>
              <a:t>测试</a:t>
            </a:r>
            <a:endParaRPr lang="en-US" altLang="zh-CN" sz="2800" b="1" i="0" dirty="0">
              <a:solidFill>
                <a:srgbClr val="4F4F4F"/>
              </a:solidFill>
              <a:effectLst/>
              <a:latin typeface="PingFang SC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D1AABFD-2666-4CD3-81CC-730B78122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06" y="924784"/>
            <a:ext cx="9247619" cy="48380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37DE357-4345-48F4-AADB-CD5A1AA2B215}"/>
              </a:ext>
            </a:extLst>
          </p:cNvPr>
          <p:cNvSpPr txBox="1"/>
          <p:nvPr/>
        </p:nvSpPr>
        <p:spPr>
          <a:xfrm>
            <a:off x="10073147" y="2241754"/>
            <a:ext cx="211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纬度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:25.047760</a:t>
            </a: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经度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:121.531850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1412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9677627">
            <a:off x="1696367" y="-185105"/>
            <a:ext cx="8799268" cy="7539332"/>
          </a:xfrm>
          <a:prstGeom prst="rect">
            <a:avLst/>
          </a:prstGeom>
          <a:noFill/>
          <a:ln w="393700">
            <a:gradFill flip="none" rotWithShape="1">
              <a:gsLst>
                <a:gs pos="0">
                  <a:schemeClr val="accent3">
                    <a:lumMod val="67000"/>
                    <a:alpha val="0"/>
                  </a:schemeClr>
                </a:gs>
                <a:gs pos="75000">
                  <a:srgbClr val="D9D7DA">
                    <a:alpha val="36000"/>
                  </a:srgbClr>
                </a:gs>
                <a:gs pos="100000">
                  <a:schemeClr val="accent3">
                    <a:lumMod val="60000"/>
                    <a:lumOff val="40000"/>
                    <a:alpha val="0"/>
                  </a:schemeClr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19689791">
            <a:off x="1250990" y="-594491"/>
            <a:ext cx="9690020" cy="8358103"/>
          </a:xfrm>
          <a:prstGeom prst="rect">
            <a:avLst/>
          </a:prstGeom>
          <a:noFill/>
          <a:ln w="25400">
            <a:solidFill>
              <a:srgbClr val="A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 rot="19677627">
            <a:off x="837848" y="-966170"/>
            <a:ext cx="10516304" cy="9101460"/>
          </a:xfrm>
          <a:prstGeom prst="rect">
            <a:avLst/>
          </a:prstGeom>
          <a:noFill/>
          <a:ln w="304800">
            <a:gradFill flip="none" rotWithShape="1">
              <a:gsLst>
                <a:gs pos="0">
                  <a:schemeClr val="accent3">
                    <a:lumMod val="67000"/>
                    <a:alpha val="0"/>
                  </a:schemeClr>
                </a:gs>
                <a:gs pos="69000">
                  <a:srgbClr val="D9D7DA">
                    <a:alpha val="32000"/>
                  </a:srgbClr>
                </a:gs>
                <a:gs pos="100000">
                  <a:schemeClr val="accent3">
                    <a:lumMod val="60000"/>
                    <a:lumOff val="40000"/>
                    <a:alpha val="0"/>
                  </a:schemeClr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 rot="19677627">
            <a:off x="631957" y="-1193179"/>
            <a:ext cx="10928087" cy="9555478"/>
          </a:xfrm>
          <a:prstGeom prst="rect">
            <a:avLst/>
          </a:prstGeom>
          <a:noFill/>
          <a:ln w="127000">
            <a:solidFill>
              <a:srgbClr val="A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3896094" y="822386"/>
            <a:ext cx="4399811" cy="813731"/>
            <a:chOff x="4386699" y="746886"/>
            <a:chExt cx="4399811" cy="813731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86699" y="746886"/>
              <a:ext cx="813731" cy="813731"/>
            </a:xfrm>
            <a:prstGeom prst="rect">
              <a:avLst/>
            </a:prstGeom>
          </p:spPr>
        </p:pic>
        <p:grpSp>
          <p:nvGrpSpPr>
            <p:cNvPr id="20" name="组合 19"/>
            <p:cNvGrpSpPr/>
            <p:nvPr/>
          </p:nvGrpSpPr>
          <p:grpSpPr>
            <a:xfrm>
              <a:off x="5384803" y="746904"/>
              <a:ext cx="3401707" cy="813713"/>
              <a:chOff x="9205483" y="280849"/>
              <a:chExt cx="2517243" cy="548463"/>
            </a:xfrm>
          </p:grpSpPr>
          <p:pic>
            <p:nvPicPr>
              <p:cNvPr id="21" name="图片 20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05483" y="280849"/>
                <a:ext cx="618914" cy="548463"/>
              </a:xfrm>
              <a:prstGeom prst="rect">
                <a:avLst/>
              </a:prstGeom>
            </p:spPr>
          </p:pic>
          <p:pic>
            <p:nvPicPr>
              <p:cNvPr id="22" name="图片 21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72038" y="341346"/>
                <a:ext cx="2050688" cy="464823"/>
              </a:xfrm>
              <a:prstGeom prst="rect">
                <a:avLst/>
              </a:prstGeom>
            </p:spPr>
          </p:pic>
        </p:grpSp>
      </p:grpSp>
      <p:sp>
        <p:nvSpPr>
          <p:cNvPr id="5" name="标题 4">
            <a:extLst>
              <a:ext uri="{FF2B5EF4-FFF2-40B4-BE49-F238E27FC236}">
                <a16:creationId xmlns:a16="http://schemas.microsoft.com/office/drawing/2014/main" id="{9886493A-DB5F-49EC-A35D-C3DE4621FC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17"/>
            <a:ext cx="9144000" cy="1387366"/>
          </a:xfrm>
        </p:spPr>
        <p:txBody>
          <a:bodyPr/>
          <a:lstStyle/>
          <a:p>
            <a:r>
              <a:rPr lang="zh-CN" altLang="en-US" dirty="0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1827773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22371</TotalTime>
  <Words>61</Words>
  <Application>Microsoft Office PowerPoint</Application>
  <PresentationFormat>宽屏</PresentationFormat>
  <Paragraphs>19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-apple-system</vt:lpstr>
      <vt:lpstr>Helvetica Neue</vt:lpstr>
      <vt:lpstr>PingFang SC</vt:lpstr>
      <vt:lpstr>等线</vt:lpstr>
      <vt:lpstr>等线 Light</vt:lpstr>
      <vt:lpstr>微软雅黑</vt:lpstr>
      <vt:lpstr>Arial</vt:lpstr>
      <vt:lpstr>Bahnschrift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miao tamiaode</dc:creator>
  <cp:lastModifiedBy>Jia Leyuan</cp:lastModifiedBy>
  <cp:revision>568</cp:revision>
  <dcterms:created xsi:type="dcterms:W3CDTF">2020-04-23T01:39:00Z</dcterms:created>
  <dcterms:modified xsi:type="dcterms:W3CDTF">2022-03-13T10:57:04Z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